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3"/>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307" r:id="rId16"/>
    <p:sldId id="306" r:id="rId17"/>
    <p:sldId id="284" r:id="rId18"/>
    <p:sldId id="295" r:id="rId19"/>
    <p:sldId id="285" r:id="rId20"/>
    <p:sldId id="286" r:id="rId21"/>
    <p:sldId id="287" r:id="rId22"/>
    <p:sldId id="288" r:id="rId23"/>
    <p:sldId id="301" r:id="rId24"/>
    <p:sldId id="300" r:id="rId25"/>
    <p:sldId id="302" r:id="rId26"/>
    <p:sldId id="303" r:id="rId27"/>
    <p:sldId id="304" r:id="rId28"/>
    <p:sldId id="289" r:id="rId29"/>
    <p:sldId id="290" r:id="rId30"/>
    <p:sldId id="292" r:id="rId31"/>
    <p:sldId id="293" r:id="rId32"/>
    <p:sldId id="291" r:id="rId33"/>
    <p:sldId id="296" r:id="rId34"/>
    <p:sldId id="297" r:id="rId35"/>
    <p:sldId id="308" r:id="rId36"/>
    <p:sldId id="298" r:id="rId37"/>
    <p:sldId id="309" r:id="rId38"/>
    <p:sldId id="299" r:id="rId39"/>
    <p:sldId id="305" r:id="rId40"/>
    <p:sldId id="275" r:id="rId41"/>
    <p:sldId id="260" r:id="rId42"/>
    <p:sldId id="263" r:id="rId43"/>
    <p:sldId id="264" r:id="rId44"/>
    <p:sldId id="265" r:id="rId45"/>
    <p:sldId id="266" r:id="rId46"/>
    <p:sldId id="269" r:id="rId47"/>
    <p:sldId id="268" r:id="rId48"/>
    <p:sldId id="272" r:id="rId49"/>
    <p:sldId id="271" r:id="rId50"/>
    <p:sldId id="273" r:id="rId51"/>
    <p:sldId id="274"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843"/>
    <a:srgbClr val="FFC67F"/>
    <a:srgbClr val="8843F0"/>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942" autoAdjust="0"/>
  </p:normalViewPr>
  <p:slideViewPr>
    <p:cSldViewPr snapToGrid="0">
      <p:cViewPr>
        <p:scale>
          <a:sx n="49" d="100"/>
          <a:sy n="49" d="100"/>
        </p:scale>
        <p:origin x="13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19</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32</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36</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22</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26</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pass this to </a:t>
            </a:r>
            <a:r>
              <a:rPr lang="en-US" baseline="0" dirty="0" err="1" smtClean="0"/>
              <a:t>summarise_predictions</a:t>
            </a:r>
            <a:r>
              <a:rPr lang="en-US" baseline="0" dirty="0" smtClean="0"/>
              <a:t>(), which appends each prediction with the median, upper and lower interval bounds.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27</a:t>
            </a:fld>
            <a:endParaRPr lang="en-US"/>
          </a:p>
        </p:txBody>
      </p:sp>
    </p:spTree>
    <p:extLst>
      <p:ext uri="{BB962C8B-B14F-4D97-AF65-F5344CB8AC3E}">
        <p14:creationId xmlns:p14="http://schemas.microsoft.com/office/powerpoint/2010/main" val="269039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29</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30</a:t>
            </a:fld>
            <a:endParaRPr lang="en-US"/>
          </a:p>
        </p:txBody>
      </p:sp>
    </p:spTree>
    <p:extLst>
      <p:ext uri="{BB962C8B-B14F-4D97-AF65-F5344CB8AC3E}">
        <p14:creationId xmlns:p14="http://schemas.microsoft.com/office/powerpoint/2010/main" val="226875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“how this works” section</a:t>
            </a:r>
          </a:p>
          <a:p>
            <a:pPr algn="ctr"/>
            <a:r>
              <a:rPr lang="en-US" sz="4000" dirty="0" smtClean="0">
                <a:latin typeface="Source Sans Pro Light" panose="020B0403030403020204" pitchFamily="34" charset="0"/>
                <a:cs typeface="Leelawadee UI Semilight" panose="020B0402040204020203" pitchFamily="34" charset="-34"/>
              </a:rPr>
              <a:t>High-level review of methodology</a:t>
            </a:r>
          </a:p>
          <a:p>
            <a:pPr algn="ctr"/>
            <a:r>
              <a:rPr lang="en-US" sz="4000" dirty="0" smtClean="0">
                <a:latin typeface="Source Sans Pro Light" panose="020B0403030403020204" pitchFamily="34" charset="0"/>
                <a:cs typeface="Leelawadee UI Semilight" panose="020B0402040204020203" pitchFamily="34" charset="-34"/>
              </a:rPr>
              <a:t>Link to more detail</a:t>
            </a: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95566"/>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a:solidFill>
                  <a:srgbClr val="F08843"/>
                </a:solidFill>
                <a:latin typeface="Leelawadee UI Semilight" panose="020B0402040204020203" pitchFamily="34" charset="-34"/>
                <a:cs typeface="Leelawadee UI Semilight" panose="020B0402040204020203" pitchFamily="34" charset="-34"/>
              </a:rPr>
              <a:t>s</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76870362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1880" y="14880"/>
            <a:ext cx="6828240" cy="6828240"/>
          </a:xfrm>
          <a:prstGeom prst="rect">
            <a:avLst/>
          </a:prstGeom>
        </p:spPr>
      </p:pic>
      <p:sp>
        <p:nvSpPr>
          <p:cNvPr id="7" name="TextBox 6"/>
          <p:cNvSpPr txBox="1"/>
          <p:nvPr/>
        </p:nvSpPr>
        <p:spPr bwMode="gray">
          <a:xfrm>
            <a:off x="127324" y="750582"/>
            <a:ext cx="2442735"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bwMode="gray">
          <a:xfrm>
            <a:off x="6714447" y="94747"/>
            <a:ext cx="2684477"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9001</TotalTime>
  <Words>1169</Words>
  <Application>Microsoft Office PowerPoint</Application>
  <PresentationFormat>Widescreen</PresentationFormat>
  <Paragraphs>314</Paragraphs>
  <Slides>49</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150</cp:revision>
  <dcterms:created xsi:type="dcterms:W3CDTF">2022-01-25T19:35:11Z</dcterms:created>
  <dcterms:modified xsi:type="dcterms:W3CDTF">2022-06-29T03:39:28Z</dcterms:modified>
</cp:coreProperties>
</file>